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17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534"/>
    <a:srgbClr val="CB9537"/>
    <a:srgbClr val="D7B739"/>
    <a:srgbClr val="603B54"/>
    <a:srgbClr val="5B364B"/>
    <a:srgbClr val="09428F"/>
    <a:srgbClr val="2A3A83"/>
    <a:srgbClr val="0396DB"/>
    <a:srgbClr val="AD4348"/>
    <a:srgbClr val="79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24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E41C097-24C5-4BFF-9B16-EEF1180C67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2307FA0-BB34-4581-8031-90931D023B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DBFD4-8DE7-427A-A91E-05EB8778017A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6E9DAC0-C3E1-4242-91DB-8071DEF61A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DC7C588-6C03-43DD-A9DC-B482E0C8E7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BFC1-F539-4DC4-846D-E02DB9D397A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338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0C7E75D-6E79-422F-B448-485335E2A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14" y="5632703"/>
            <a:ext cx="1297873" cy="1088772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3DEFB262-4F7D-4C2D-AB15-CF202788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5400" b="1">
                <a:latin typeface="Segoe Script" panose="020B05040200000000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6AD2F2CE-14BC-42AC-914D-253C37D5A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BFC1C52C-D2AC-45E6-8E99-359C7566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0CFFA1B7-8A3D-4514-842D-16D315B3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814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04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45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aseline="0">
                <a:latin typeface="Segoe Script" panose="020B0504020000000003" pitchFamily="34" charset="0"/>
              </a:defRPr>
            </a:lvl1pPr>
          </a:lstStyle>
          <a:p>
            <a:r>
              <a:rPr lang="nl-NL" sz="5400" baseline="0" dirty="0" err="1">
                <a:solidFill>
                  <a:srgbClr val="09428F"/>
                </a:solidFill>
                <a:latin typeface="Segoa script"/>
              </a:rPr>
              <a:t>Sego</a:t>
            </a:r>
            <a:r>
              <a:rPr lang="nl-NL" sz="5400" baseline="0" dirty="0">
                <a:solidFill>
                  <a:srgbClr val="09428F"/>
                </a:solidFill>
                <a:latin typeface="Segoa script"/>
              </a:rPr>
              <a:t>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682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00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660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66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43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026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264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93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</a:t>
            </a:r>
            <a:r>
              <a:rPr lang="nl-NL" dirty="0" err="1"/>
              <a:t>bwerken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2ECDC-5623-49AC-BACD-6E3859588841}" type="datetimeFigureOut">
              <a:rPr lang="nl-NL" smtClean="0"/>
              <a:t>1-4-2019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C87EA-5826-401C-AB6C-7195BDB0B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56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 baseline="0">
          <a:solidFill>
            <a:srgbClr val="09428F"/>
          </a:solidFill>
          <a:latin typeface="Segoa scrip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F465117-0072-41E8-994F-830D51948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016" y="2583475"/>
            <a:ext cx="3424190" cy="38414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D5029C-A980-467D-969E-F7BBBF852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nl-NL" sz="6000" spc="300" dirty="0"/>
              <a:t>Thijs gaat op reis</a:t>
            </a:r>
            <a:endParaRPr lang="nl-NL" sz="6000" b="1" spc="300" dirty="0">
              <a:solidFill>
                <a:srgbClr val="09428F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60F39E-DFF5-4FC2-BE62-7A4F5BB82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6566" y="5257051"/>
            <a:ext cx="6230588" cy="471198"/>
          </a:xfrm>
        </p:spPr>
        <p:txBody>
          <a:bodyPr>
            <a:normAutofit/>
          </a:bodyPr>
          <a:lstStyle/>
          <a:p>
            <a:pPr algn="l"/>
            <a:r>
              <a:rPr lang="nl-NL" sz="1800" dirty="0"/>
              <a:t>Geschreven en getekend door Frits Stietman,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6BC3FC8E-5378-43B7-B76F-4B388EA98624}"/>
              </a:ext>
            </a:extLst>
          </p:cNvPr>
          <p:cNvSpPr txBox="1">
            <a:spLocks/>
          </p:cNvSpPr>
          <p:nvPr/>
        </p:nvSpPr>
        <p:spPr>
          <a:xfrm>
            <a:off x="3946566" y="5718101"/>
            <a:ext cx="5375564" cy="471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800" dirty="0"/>
              <a:t>voor Kinderfonds MAMAS. Aangepast voor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44CA652D-3447-456B-A95C-1AFC03CCE851}"/>
              </a:ext>
            </a:extLst>
          </p:cNvPr>
          <p:cNvSpPr txBox="1">
            <a:spLocks/>
          </p:cNvSpPr>
          <p:nvPr/>
        </p:nvSpPr>
        <p:spPr>
          <a:xfrm>
            <a:off x="3946566" y="6189299"/>
            <a:ext cx="5660572" cy="471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800" dirty="0">
                <a:solidFill>
                  <a:srgbClr val="0396DB"/>
                </a:solidFill>
              </a:rPr>
              <a:t>Kinderadoptieplan, Kerk van de Nazarener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BC7C978-C597-4247-8CE3-8221122330A3}"/>
              </a:ext>
            </a:extLst>
          </p:cNvPr>
          <p:cNvSpPr txBox="1">
            <a:spLocks/>
          </p:cNvSpPr>
          <p:nvPr/>
        </p:nvSpPr>
        <p:spPr>
          <a:xfrm>
            <a:off x="1524000" y="217996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09428F"/>
                </a:solidFill>
                <a:latin typeface="Segoe Script" panose="020B05040200000000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6000" spc="300" dirty="0"/>
              <a:t>naar Afrika</a:t>
            </a:r>
          </a:p>
        </p:txBody>
      </p:sp>
    </p:spTree>
    <p:extLst>
      <p:ext uri="{BB962C8B-B14F-4D97-AF65-F5344CB8AC3E}">
        <p14:creationId xmlns:p14="http://schemas.microsoft.com/office/powerpoint/2010/main" val="42265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7D96E-C7D5-4952-AEAF-61A583650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i="1" dirty="0"/>
              <a:t>Samen eten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956D97-04AA-4AAF-A5B8-E586E6DC9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  <p:pic>
        <p:nvPicPr>
          <p:cNvPr id="19" name="Tijdelijke aanduiding voor inhoud 18">
            <a:extLst>
              <a:ext uri="{FF2B5EF4-FFF2-40B4-BE49-F238E27FC236}">
                <a16:creationId xmlns:a16="http://schemas.microsoft.com/office/drawing/2014/main" id="{6DD4008F-4D8C-4902-89F2-946A6EF47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36" y="1690688"/>
            <a:ext cx="5383890" cy="4077798"/>
          </a:xfrm>
          <a:ln w="57150">
            <a:solidFill>
              <a:srgbClr val="B93F2B"/>
            </a:solidFill>
          </a:ln>
        </p:spPr>
      </p:pic>
      <p:pic>
        <p:nvPicPr>
          <p:cNvPr id="20" name="Tijdelijke aanduiding voor inhoud 18">
            <a:extLst>
              <a:ext uri="{FF2B5EF4-FFF2-40B4-BE49-F238E27FC236}">
                <a16:creationId xmlns:a16="http://schemas.microsoft.com/office/drawing/2014/main" id="{3C2218D6-2870-4F8D-9B63-B5E849E234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8" t="33953" r="6241" b="33729"/>
          <a:stretch/>
        </p:blipFill>
        <p:spPr>
          <a:xfrm>
            <a:off x="3376695" y="1690688"/>
            <a:ext cx="5602772" cy="5400076"/>
          </a:xfrm>
          <a:prstGeom prst="rect">
            <a:avLst/>
          </a:prstGeom>
          <a:ln w="57150">
            <a:solidFill>
              <a:srgbClr val="CB9537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9D404B0-8147-4835-9245-0610C71F3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0855" y="2080126"/>
            <a:ext cx="5383891" cy="425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70"/>
    </mc:Choice>
    <mc:Fallback xmlns="">
      <p:transition spd="slow" advTm="4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82463-94E3-4B83-8150-03576D4F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nl-NL" i="1" dirty="0"/>
            </a:br>
            <a:r>
              <a:rPr lang="nl-NL" i="1" dirty="0"/>
              <a:t>Naar school</a:t>
            </a:r>
            <a:br>
              <a:rPr lang="nl-NL" dirty="0"/>
            </a:b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F768759-4AF4-4F99-95BB-6E6A71543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" t="20807" r="5916" b="22875"/>
          <a:stretch/>
        </p:blipFill>
        <p:spPr>
          <a:xfrm>
            <a:off x="3095806" y="1725768"/>
            <a:ext cx="6000388" cy="4767107"/>
          </a:xfrm>
          <a:ln w="57150">
            <a:solidFill>
              <a:srgbClr val="09428F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305F47C-23EA-47B3-A49C-171CD1D7D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757078A-C441-45CA-A3B5-3120FCB7BD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27022" r="11400" b="31200"/>
          <a:stretch/>
        </p:blipFill>
        <p:spPr>
          <a:xfrm>
            <a:off x="3024555" y="1690688"/>
            <a:ext cx="6127911" cy="4868420"/>
          </a:xfrm>
          <a:prstGeom prst="rect">
            <a:avLst/>
          </a:prstGeom>
          <a:ln w="57150">
            <a:solidFill>
              <a:srgbClr val="09428F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CA9C960-8711-4838-963B-0C77D7DDC9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"/>
          <a:stretch/>
        </p:blipFill>
        <p:spPr>
          <a:xfrm>
            <a:off x="5797431" y="-123435"/>
            <a:ext cx="6309603" cy="710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1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3E25E-9B82-4EC2-9A4A-9282B27E7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i="1" dirty="0"/>
              <a:t>Vrienden</a:t>
            </a: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05466D4A-962E-46FD-84C6-5405F2556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22704" r="13934" b="25893"/>
          <a:stretch/>
        </p:blipFill>
        <p:spPr>
          <a:xfrm>
            <a:off x="3704492" y="1739750"/>
            <a:ext cx="4783015" cy="4753125"/>
          </a:xfrm>
          <a:ln w="57150">
            <a:solidFill>
              <a:srgbClr val="09428F"/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D873AB-D2AC-4496-9748-5606FA991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02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B37980-D071-43EC-9A3B-D25C3255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/>
              <a:t>Afscheid nemen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9433AA2-E0D8-49E6-85C0-E385362E3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01" y="1277663"/>
            <a:ext cx="7000315" cy="503604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9846263-9DAE-47C5-A3E7-5EE7F330B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E21C3BB-D3F6-4D39-8F3C-49B0BCC4E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81" y="1913021"/>
            <a:ext cx="5457230" cy="4811479"/>
          </a:xfrm>
          <a:prstGeom prst="rect">
            <a:avLst/>
          </a:prstGeom>
          <a:ln w="57150">
            <a:solidFill>
              <a:srgbClr val="946038"/>
            </a:solidFill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7EC6261-9867-4CDE-8D3B-BA4948E8C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45" y="1913021"/>
            <a:ext cx="7906884" cy="4875912"/>
          </a:xfrm>
          <a:prstGeom prst="rect">
            <a:avLst/>
          </a:prstGeom>
          <a:ln w="57150">
            <a:solidFill>
              <a:srgbClr val="D14536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ADD0B3-B68B-4633-8DD6-02B59CC0F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79" y="1820250"/>
            <a:ext cx="8217501" cy="6163125"/>
          </a:xfrm>
          <a:prstGeom prst="rect">
            <a:avLst/>
          </a:prstGeom>
          <a:ln w="57150">
            <a:solidFill>
              <a:srgbClr val="79782A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9253722-35EF-4EC9-A8F2-4E6D372156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43" y="1820250"/>
            <a:ext cx="8894771" cy="5407720"/>
          </a:xfrm>
          <a:prstGeom prst="rect">
            <a:avLst/>
          </a:prstGeom>
          <a:ln w="57150">
            <a:solidFill>
              <a:srgbClr val="AD4348"/>
            </a:solidFill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197AA13-D3F1-4B1A-AF1C-802DB1FAEE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7" b="8574"/>
          <a:stretch/>
        </p:blipFill>
        <p:spPr>
          <a:xfrm>
            <a:off x="-724860" y="1720752"/>
            <a:ext cx="13024496" cy="56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21"/>
    </mc:Choice>
    <mc:Fallback xmlns="">
      <p:transition spd="slow" advTm="5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86EFE-9C4A-4ED8-8C7A-2C32162C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Weer thuis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BF4700A-5D6D-4B2D-A12F-1CB4F8A1B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09" y="2331658"/>
            <a:ext cx="5055525" cy="4704697"/>
          </a:xfrm>
          <a:ln w="57150">
            <a:solidFill>
              <a:srgbClr val="09428F"/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45274DA-94CD-4A3C-A89A-D5B6D7CD6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04506F2-C0E4-458E-89D4-C18C30978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75" y="2331658"/>
            <a:ext cx="6312099" cy="4945844"/>
          </a:xfrm>
          <a:prstGeom prst="rect">
            <a:avLst/>
          </a:prstGeom>
          <a:ln w="57150">
            <a:solidFill>
              <a:srgbClr val="09428F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59EF5D6-1721-4AAC-BE4A-D7908EF9A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39" y="2344752"/>
            <a:ext cx="6549735" cy="5431997"/>
          </a:xfrm>
          <a:prstGeom prst="rect">
            <a:avLst/>
          </a:prstGeom>
          <a:ln w="57150">
            <a:solidFill>
              <a:srgbClr val="5B364B"/>
            </a:solidFill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4096288-F513-4576-9CEA-446BD55A5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70" y="2331658"/>
            <a:ext cx="6648503" cy="5789499"/>
          </a:xfrm>
          <a:prstGeom prst="rect">
            <a:avLst/>
          </a:prstGeom>
          <a:ln w="57150">
            <a:solidFill>
              <a:srgbClr val="603B54"/>
            </a:solidFill>
          </a:ln>
        </p:spPr>
      </p:pic>
    </p:spTree>
    <p:extLst>
      <p:ext uri="{BB962C8B-B14F-4D97-AF65-F5344CB8AC3E}">
        <p14:creationId xmlns:p14="http://schemas.microsoft.com/office/powerpoint/2010/main" val="42729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75"/>
    </mc:Choice>
    <mc:Fallback xmlns="">
      <p:transition spd="slow" advTm="78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7CA1F-480D-40D5-B6EA-751FBDBB4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>
                <a:solidFill>
                  <a:schemeClr val="accent2">
                    <a:lumMod val="75000"/>
                  </a:schemeClr>
                </a:solidFill>
              </a:rPr>
              <a:t>Kinderadoptieplan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BC652C4-D9A5-4965-9255-7D6C7D274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347A00A-3F16-4E41-84A1-EAE4C184ADEE}"/>
              </a:ext>
            </a:extLst>
          </p:cNvPr>
          <p:cNvSpPr txBox="1">
            <a:spLocks/>
          </p:cNvSpPr>
          <p:nvPr/>
        </p:nvSpPr>
        <p:spPr>
          <a:xfrm>
            <a:off x="838200" y="2166048"/>
            <a:ext cx="10515600" cy="3060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09428F"/>
                </a:solidFill>
                <a:latin typeface="Segoe Script" panose="020B05040200000000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4800" dirty="0"/>
              <a:t>geeft kansarme kinderen</a:t>
            </a:r>
          </a:p>
          <a:p>
            <a:pPr>
              <a:lnSpc>
                <a:spcPct val="150000"/>
              </a:lnSpc>
            </a:pPr>
            <a:r>
              <a:rPr lang="nl-NL" sz="4800" dirty="0"/>
              <a:t>een hoopvolle toekomst</a:t>
            </a:r>
          </a:p>
        </p:txBody>
      </p:sp>
    </p:spTree>
    <p:extLst>
      <p:ext uri="{BB962C8B-B14F-4D97-AF65-F5344CB8AC3E}">
        <p14:creationId xmlns:p14="http://schemas.microsoft.com/office/powerpoint/2010/main" val="30920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1"/>
    </mc:Choice>
    <mc:Fallback xmlns="">
      <p:transition spd="slow" advTm="88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707F2A6-12E6-469B-8DE3-D143EF7C1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26" y="1419694"/>
            <a:ext cx="5514947" cy="5082608"/>
          </a:xfrm>
          <a:prstGeom prst="rect">
            <a:avLst/>
          </a:prstGeom>
          <a:ln w="57150">
            <a:solidFill>
              <a:srgbClr val="09428F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ECB4F02-7460-451D-899B-B57FC64A8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11148"/>
            <a:ext cx="943098" cy="7911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C3083-98CA-4387-835B-0B81412C2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040" y="781268"/>
            <a:ext cx="6359460" cy="6359460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260029AA-E3AC-429E-BAE9-447DFD992E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5400" b="1" dirty="0">
                <a:solidFill>
                  <a:srgbClr val="09428F"/>
                </a:solidFill>
                <a:latin typeface="Segoe Script" panose="020B0504020000000003" pitchFamily="34" charset="0"/>
              </a:rPr>
              <a:t>Dromen bij het raam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6C0AE5-7071-40B8-A1C3-6A615CE5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1258" y="1851638"/>
            <a:ext cx="3962255" cy="3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9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305"/>
    </mc:Choice>
    <mc:Fallback xmlns="">
      <p:transition spd="slow" advClick="0" advTm="29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8C9AE-206D-49AD-9376-72AB9F45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spc="300" dirty="0">
                <a:solidFill>
                  <a:srgbClr val="09428F"/>
                </a:solidFill>
                <a:latin typeface="Segoe Script" panose="020B0504020000000003" pitchFamily="34" charset="0"/>
              </a:rPr>
              <a:t>Op reis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A066324-894A-4EB1-956D-4633AE11B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47" y="1799145"/>
            <a:ext cx="6487106" cy="4667249"/>
          </a:xfrm>
          <a:ln w="57150">
            <a:solidFill>
              <a:srgbClr val="09428F"/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428642-A679-49EA-86CE-E2BEA0319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137"/>
    </mc:Choice>
    <mc:Fallback xmlns="">
      <p:transition spd="slow" advClick="0" advTm="311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8533AC-0F86-4FDD-8BD7-5C70BFF4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09428F"/>
                </a:solidFill>
                <a:latin typeface="Segoe Script" panose="020B0504020000000003" pitchFamily="34" charset="0"/>
                <a:ea typeface="+mn-ea"/>
                <a:cs typeface="+mn-cs"/>
              </a:rPr>
              <a:t>In het vliegtuig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480B1CB-CC6E-4EFA-9A38-3E2A6F495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96" y="1825625"/>
            <a:ext cx="5927407" cy="4667250"/>
          </a:xfrm>
          <a:ln w="57150">
            <a:solidFill>
              <a:srgbClr val="09428F"/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D867D2E-8842-4ADF-B5CE-7B2129EEC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862A84F-FEEE-4137-96C0-765D6A96B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98" y="1826377"/>
            <a:ext cx="3450202" cy="22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466"/>
    </mc:Choice>
    <mc:Fallback xmlns="">
      <p:transition spd="slow" advClick="0" advTm="39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B37712-6627-4901-9840-2D8DD13E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054" y="353173"/>
            <a:ext cx="10515600" cy="1325563"/>
          </a:xfrm>
        </p:spPr>
        <p:txBody>
          <a:bodyPr/>
          <a:lstStyle/>
          <a:p>
            <a:pPr algn="l"/>
            <a:r>
              <a:rPr lang="nl-NL" sz="5400" b="1" dirty="0">
                <a:solidFill>
                  <a:srgbClr val="09428F"/>
                </a:solidFill>
                <a:latin typeface="Segoe Script" panose="020B0504020000000003" pitchFamily="34" charset="0"/>
                <a:ea typeface="+mn-ea"/>
                <a:cs typeface="+mn-cs"/>
              </a:rPr>
              <a:t>Op weg naar . . . . 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9316BD1-BC39-4DEB-A7E2-DB5582B54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F144F81-72A8-4BCB-B803-285B4877E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t="2790" r="13538" b="6547"/>
          <a:stretch/>
        </p:blipFill>
        <p:spPr>
          <a:xfrm>
            <a:off x="3343810" y="1947187"/>
            <a:ext cx="5200010" cy="4557640"/>
          </a:xfrm>
          <a:prstGeom prst="rect">
            <a:avLst/>
          </a:prstGeom>
          <a:ln w="57150">
            <a:solidFill>
              <a:srgbClr val="09428F"/>
            </a:solidFill>
          </a:ln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BF3853E4-E89F-41E4-A98E-A7E6647BB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109" y="1923522"/>
            <a:ext cx="5641410" cy="4575571"/>
          </a:xfrm>
          <a:ln w="57150"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Afbeelding 15" descr="Thandi">
            <a:extLst>
              <a:ext uri="{FF2B5EF4-FFF2-40B4-BE49-F238E27FC236}">
                <a16:creationId xmlns:a16="http://schemas.microsoft.com/office/drawing/2014/main" id="{9A4A6A8A-A2DA-461E-B141-B5E3DECB8D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9" r="5141"/>
          <a:stretch/>
        </p:blipFill>
        <p:spPr>
          <a:xfrm>
            <a:off x="3018667" y="1808713"/>
            <a:ext cx="5851013" cy="677488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9424966-8EE6-4072-9F98-4CCBC77D8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38" y="1923522"/>
            <a:ext cx="10587751" cy="5150798"/>
          </a:xfrm>
          <a:prstGeom prst="rect">
            <a:avLst/>
          </a:prstGeom>
          <a:ln w="57150">
            <a:solidFill>
              <a:srgbClr val="3F6839"/>
            </a:solidFill>
          </a:ln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2E2FE46-B923-4DE8-A71E-69A60C3D97E8}"/>
              </a:ext>
            </a:extLst>
          </p:cNvPr>
          <p:cNvSpPr txBox="1">
            <a:spLocks/>
          </p:cNvSpPr>
          <p:nvPr/>
        </p:nvSpPr>
        <p:spPr>
          <a:xfrm>
            <a:off x="2833054" y="3616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09428F"/>
                </a:solidFill>
                <a:latin typeface="Segoe Script" panose="020B05040200000000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ea typeface="+mn-ea"/>
                <a:cs typeface="+mn-cs"/>
              </a:rPr>
              <a:t>Op weg naar </a:t>
            </a:r>
            <a:r>
              <a:rPr lang="nl-NL" dirty="0" err="1">
                <a:ea typeface="+mn-ea"/>
                <a:cs typeface="+mn-cs"/>
              </a:rPr>
              <a:t>Thandi</a:t>
            </a:r>
            <a:endParaRPr lang="nl-NL" dirty="0"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28C7BA6-3F15-462B-B43F-6986A049E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72" y="1849212"/>
            <a:ext cx="6010656" cy="5299418"/>
          </a:xfrm>
          <a:prstGeom prst="rect">
            <a:avLst/>
          </a:prstGeom>
          <a:ln w="57150">
            <a:solidFill>
              <a:srgbClr val="3F6839"/>
            </a:solidFill>
          </a:ln>
        </p:spPr>
      </p:pic>
    </p:spTree>
    <p:extLst>
      <p:ext uri="{BB962C8B-B14F-4D97-AF65-F5344CB8AC3E}">
        <p14:creationId xmlns:p14="http://schemas.microsoft.com/office/powerpoint/2010/main" val="10911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99"/>
    </mc:Choice>
    <mc:Fallback xmlns="">
      <p:transition spd="slow" advTm="67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B866B3C6-6B19-4F3B-A570-0E3B5A7AE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275" y="1207008"/>
            <a:ext cx="3383537" cy="47853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50CD4A-780D-4834-B8D1-63471D63F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5400" b="1" dirty="0">
                <a:solidFill>
                  <a:srgbClr val="09428F"/>
                </a:solidFill>
                <a:latin typeface="Segoe Script" panose="020B0504020000000003" pitchFamily="34" charset="0"/>
                <a:ea typeface="+mn-ea"/>
                <a:cs typeface="+mn-cs"/>
              </a:rPr>
              <a:t>Hartelijk welkom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85E944E-F347-4A5A-8B84-8BBE837BB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01" y="1331074"/>
            <a:ext cx="6280597" cy="5526926"/>
          </a:xfr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3B52ECD-5C9C-4B55-99E3-5D14CBF1C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2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00"/>
    </mc:Choice>
    <mc:Fallback xmlns="">
      <p:transition spd="slow" advTm="5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06795-1E6A-419A-8C6D-53C2F349D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Segoe Script" panose="020B0504020000000003" pitchFamily="34" charset="0"/>
                <a:ea typeface="+mn-ea"/>
                <a:cs typeface="+mn-cs"/>
              </a:rPr>
              <a:t>Alles is anders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C9B0BA-A87E-459F-A7E4-CC748A345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2ECCBCE-B414-40BF-A61E-63BC20F08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360">
            <a:off x="3011441" y="1456922"/>
            <a:ext cx="3356085" cy="474653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0684EB5-89AC-487F-8C76-9B0A74C2D7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6"/>
          <a:stretch/>
        </p:blipFill>
        <p:spPr>
          <a:xfrm rot="310829">
            <a:off x="6069333" y="1690688"/>
            <a:ext cx="3159994" cy="4482067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2B159132-853D-411A-8781-4FA33D00A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53" y="1816646"/>
            <a:ext cx="5644896" cy="5041354"/>
          </a:xfrm>
          <a:ln w="57150">
            <a:solidFill>
              <a:srgbClr val="D7B739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A607AD5-7D43-40FE-BA95-CB9C94ADDC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t="20703" r="10547" b="3645"/>
          <a:stretch/>
        </p:blipFill>
        <p:spPr>
          <a:xfrm>
            <a:off x="2893873" y="1743187"/>
            <a:ext cx="6210064" cy="51882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63940A4-8A50-4C06-8D48-6F94EDBAC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96" y="1825624"/>
            <a:ext cx="3536625" cy="49281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5F186DF-301E-4B96-ABD8-16C1291DF0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255" flipH="1">
            <a:off x="8577973" y="1295371"/>
            <a:ext cx="3242868" cy="43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93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3498"/>
    </mc:Choice>
    <mc:Fallback xmlns="">
      <p:transition spd="slow" advTm="4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CC5A6-1EDA-4D2A-93BA-AA851AC7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i="1" dirty="0"/>
              <a:t>Verschillende kleurtjes</a:t>
            </a:r>
            <a:endParaRPr lang="nl-NL" dirty="0">
              <a:latin typeface="Segoe Script" panose="020B05040200000000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0AF322-D5E9-4E1E-AC7E-1783E4C97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  <p:pic>
        <p:nvPicPr>
          <p:cNvPr id="7" name="Tijdelijke aanduiding voor inhoud 8">
            <a:extLst>
              <a:ext uri="{FF2B5EF4-FFF2-40B4-BE49-F238E27FC236}">
                <a16:creationId xmlns:a16="http://schemas.microsoft.com/office/drawing/2014/main" id="{50CA6444-F335-410A-8758-19A3AF2E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65" y="1842178"/>
            <a:ext cx="6636862" cy="4980806"/>
          </a:xfrm>
          <a:prstGeom prst="rect">
            <a:avLst/>
          </a:prstGeom>
          <a:ln w="57150">
            <a:solidFill>
              <a:srgbClr val="475B7B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7997D8-9D40-4A88-AB18-D87474D12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53" y="1942785"/>
            <a:ext cx="4691285" cy="477959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3F24870-03B3-4AEE-BF96-BD85BF03D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77" y="1898867"/>
            <a:ext cx="6152435" cy="4802187"/>
          </a:xfrm>
          <a:ln w="57150">
            <a:solidFill>
              <a:srgbClr val="09428F"/>
            </a:solidFill>
          </a:ln>
        </p:spPr>
      </p:pic>
    </p:spTree>
    <p:extLst>
      <p:ext uri="{BB962C8B-B14F-4D97-AF65-F5344CB8AC3E}">
        <p14:creationId xmlns:p14="http://schemas.microsoft.com/office/powerpoint/2010/main" val="309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74"/>
    </mc:Choice>
    <mc:Fallback xmlns="">
      <p:transition spd="slow" advTm="56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6DB3E-6F16-4D7B-B5C1-BFB4B81D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i="1" dirty="0"/>
              <a:t>Spelen</a:t>
            </a: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9663CCF-6957-488A-8DA2-F21D52625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54" y="1508818"/>
            <a:ext cx="6915147" cy="4802186"/>
          </a:xfrm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7954683-1B1D-4E6D-AA8F-41CE1D413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5701721"/>
            <a:ext cx="943098" cy="7911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430B0B9-E8F2-4F67-B424-D9CCA472E5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27439" r="11363" b="24652"/>
          <a:stretch/>
        </p:blipFill>
        <p:spPr>
          <a:xfrm>
            <a:off x="2764154" y="1479480"/>
            <a:ext cx="6127345" cy="5129703"/>
          </a:xfrm>
          <a:prstGeom prst="rect">
            <a:avLst/>
          </a:prstGeom>
          <a:ln w="57150">
            <a:solidFill>
              <a:srgbClr val="D34534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E710DDB-0301-4A40-AD42-4E3530DE0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74" y="1365139"/>
            <a:ext cx="4263303" cy="535838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CF45545-B26C-4E0A-BE8D-9B023DD81D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" b="18217"/>
          <a:stretch/>
        </p:blipFill>
        <p:spPr>
          <a:xfrm>
            <a:off x="14806" y="0"/>
            <a:ext cx="12261014" cy="697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4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0"/>
    </mc:Choice>
    <mc:Fallback xmlns="">
      <p:transition spd="slow" advTm="4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3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ngepast 1">
      <a:majorFont>
        <a:latin typeface="Segoa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the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2283</TotalTime>
  <Words>68</Words>
  <Application>Microsoft Office PowerPoint</Application>
  <PresentationFormat>Breedbeeld</PresentationFormat>
  <Paragraphs>22</Paragraphs>
  <Slides>15</Slides>
  <Notes>0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Segoa script</vt:lpstr>
      <vt:lpstr>Segoe Script</vt:lpstr>
      <vt:lpstr>Kantoorthema</vt:lpstr>
      <vt:lpstr>Thijs gaat op reis</vt:lpstr>
      <vt:lpstr>Dromen bij het raam</vt:lpstr>
      <vt:lpstr>Op reis</vt:lpstr>
      <vt:lpstr>In het vliegtuig</vt:lpstr>
      <vt:lpstr>Op weg naar . . . . .</vt:lpstr>
      <vt:lpstr>Hartelijk welkom</vt:lpstr>
      <vt:lpstr>Alles is anders</vt:lpstr>
      <vt:lpstr>Verschillende kleurtjes</vt:lpstr>
      <vt:lpstr>Spelen</vt:lpstr>
      <vt:lpstr>Samen eten</vt:lpstr>
      <vt:lpstr> Naar school </vt:lpstr>
      <vt:lpstr>Vrienden</vt:lpstr>
      <vt:lpstr>Afscheid nemen</vt:lpstr>
      <vt:lpstr>Weer thuis</vt:lpstr>
      <vt:lpstr>Kinderadoptieplan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nachtje logeren in Afrika</dc:title>
  <dc:creator>Jan Inden, 2017</dc:creator>
  <cp:lastModifiedBy>Jan Inden, 2017</cp:lastModifiedBy>
  <cp:revision>92</cp:revision>
  <dcterms:created xsi:type="dcterms:W3CDTF">2018-12-22T12:22:42Z</dcterms:created>
  <dcterms:modified xsi:type="dcterms:W3CDTF">2019-04-01T19:54:11Z</dcterms:modified>
</cp:coreProperties>
</file>