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6237312"/>
            <a:ext cx="1714500" cy="43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4" y="6237312"/>
            <a:ext cx="1714500" cy="43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2952" y="1081381"/>
            <a:ext cx="6838096" cy="46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>
              <a:alpha val="89803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e9rK1d74D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about:blan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siness.facebook.com/hashtag/kinderadoptieplan?source=feed_text" TargetMode="External"/><Relationship Id="rId4" Type="http://schemas.openxmlformats.org/officeDocument/2006/relationships/hyperlink" Target="https://business.facebook.com/hashtag/alsliefdedewegis?source=feed_tex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484063" y="3941700"/>
            <a:ext cx="828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3600">
                <a:solidFill>
                  <a:schemeClr val="accent2"/>
                </a:solidFill>
              </a:rPr>
              <a:t>A</a:t>
            </a:r>
            <a:r>
              <a:rPr lang="en-US"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ls </a:t>
            </a:r>
            <a:r>
              <a:rPr lang="en-US" sz="3600">
                <a:solidFill>
                  <a:schemeClr val="accent2"/>
                </a:solidFill>
              </a:rPr>
              <a:t>liefde</a:t>
            </a:r>
            <a:r>
              <a:rPr lang="en-US"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de weg is ….</a:t>
            </a:r>
            <a:endParaRPr sz="36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5941" y="1599454"/>
            <a:ext cx="6857143" cy="8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31550" y="5029850"/>
            <a:ext cx="828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A448F"/>
                </a:solidFill>
              </a:rPr>
              <a:t>zaterdag 2 juini 2018</a:t>
            </a:r>
            <a:endParaRPr sz="2400" b="0" i="0" u="none" strike="noStrike" cap="none">
              <a:solidFill>
                <a:srgbClr val="0A44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550650" y="2917775"/>
            <a:ext cx="82809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0A448F"/>
                </a:solidFill>
              </a:rPr>
              <a:t>Inspiratie- en ontmoetingsdag</a:t>
            </a:r>
            <a:endParaRPr sz="3000" b="1" i="0" u="none" strike="noStrike" cap="none">
              <a:solidFill>
                <a:srgbClr val="0A448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Schrijven met je sponsorkind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brieven hebben impact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brieven gaan niet rechtstreeks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schrijven soms klassikaal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cultuur verschil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vervoer is mensenwerk</a:t>
            </a: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5" y="1385050"/>
            <a:ext cx="3069593" cy="4420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Schrijven met je sponsorkind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NIET DOEN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geldzaken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(hoeveelheid) eten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huis en bezittingen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ongepaste foto’s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DOEN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familie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huisdieren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leuke dingen uit kerk, wijk/land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jouw favoriete dingen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bemoediging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feestdagen en tradities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school en werk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stel vragen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deel foto’s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2843808" y="5013176"/>
            <a:ext cx="59586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Bij TWIJFEL, neem contact met ons op!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Opbouw sponsorbijdrage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0024" y="2706440"/>
            <a:ext cx="3827959" cy="191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19675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Onderwijs – € 27,50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scholing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kerst/verjaardag cadeau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-"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fonds ongesponsord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Voedsel - € 12,50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voeding 2 kinderen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overhead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Kinderadoptieplan promoten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539552" y="46262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Hoe het </a:t>
            </a:r>
            <a:r>
              <a:rPr lang="en-US" sz="4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niet</a:t>
            </a:r>
            <a:r>
              <a:rPr lang="en-US" sz="4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4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moet</a:t>
            </a:r>
            <a:endParaRPr sz="4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672" y="1698017"/>
            <a:ext cx="5724767" cy="262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Kinderadoptieplan promoten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57200" y="18448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Hoe het wel moet: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457200" y="34549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Hoe denkt de ander </a:t>
            </a:r>
            <a:b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Hoe maakt iemand keuzes?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Keuzes maken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323528" y="1340768"/>
            <a:ext cx="4106484" cy="48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200" u="sng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Onderzoek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sz="3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klant zoekt informatie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klant oriënteert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organisatie zaait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organisatie werkt aan  bekendheid en vertrouwen</a:t>
            </a:r>
            <a:b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- nieuwsbrief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- boekentafel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- Faceboek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- ect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4860032" y="1340768"/>
            <a:ext cx="4106484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200" u="sng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Besluit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sz="3200" u="sng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klant wikt en weegt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klant kiest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organisatie geeft argumenten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= organisatie oogst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- ambassadeurs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- presentatie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- themdienst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Shape 129"/>
          <p:cNvCxnSpPr/>
          <p:nvPr/>
        </p:nvCxnSpPr>
        <p:spPr>
          <a:xfrm>
            <a:off x="457200" y="3429000"/>
            <a:ext cx="3682752" cy="0"/>
          </a:xfrm>
          <a:prstGeom prst="straightConnector1">
            <a:avLst/>
          </a:prstGeom>
          <a:noFill/>
          <a:ln w="9525" cap="flat" cmpd="sng">
            <a:solidFill>
              <a:srgbClr val="00309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Shape 130"/>
          <p:cNvCxnSpPr/>
          <p:nvPr/>
        </p:nvCxnSpPr>
        <p:spPr>
          <a:xfrm>
            <a:off x="4860032" y="3429000"/>
            <a:ext cx="3682752" cy="0"/>
          </a:xfrm>
          <a:prstGeom prst="straightConnector1">
            <a:avLst/>
          </a:prstGeom>
          <a:noFill/>
          <a:ln w="9525" cap="flat" cmpd="sng">
            <a:solidFill>
              <a:srgbClr val="00309D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www.kinderadoptieplan.nl</a:t>
            </a: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4239" y="1968686"/>
            <a:ext cx="8229600" cy="357063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4355976" y="2420888"/>
            <a:ext cx="1944216" cy="1152128"/>
          </a:xfrm>
          <a:prstGeom prst="ellipse">
            <a:avLst/>
          </a:prstGeom>
          <a:noFill/>
          <a:ln w="57150" cap="flat" cmpd="sng">
            <a:solidFill>
              <a:srgbClr val="BA2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550586" y="5561428"/>
            <a:ext cx="39740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➢"/>
            </a:pPr>
            <a:r>
              <a:rPr lang="en-US" sz="2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herbruikbare informatie</a:t>
            </a:r>
            <a:endParaRPr sz="28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www.kinderadoptieplan.nl/</a:t>
            </a:r>
            <a:r>
              <a:rPr lang="en-US" sz="4400" b="0" i="0" u="none" strike="noStrike" cap="none">
                <a:solidFill>
                  <a:srgbClr val="AB0042"/>
                </a:solidFill>
                <a:latin typeface="Calibri"/>
                <a:ea typeface="Calibri"/>
                <a:cs typeface="Calibri"/>
                <a:sym typeface="Calibri"/>
              </a:rPr>
              <a:t>nmi</a:t>
            </a:r>
            <a:endParaRPr sz="4400" b="0" i="0" u="none" strike="noStrike" cap="none">
              <a:solidFill>
                <a:srgbClr val="AB00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7434" y="1196752"/>
            <a:ext cx="820936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2555776" y="980728"/>
            <a:ext cx="1512168" cy="648072"/>
          </a:xfrm>
          <a:prstGeom prst="ellipse">
            <a:avLst/>
          </a:prstGeom>
          <a:noFill/>
          <a:ln w="57150" cap="flat" cmpd="sng">
            <a:solidFill>
              <a:srgbClr val="BA2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4572000" y="2859568"/>
            <a:ext cx="388843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Downloads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Checklists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Samenvatting van vandaag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123728" y="3068960"/>
            <a:ext cx="1800200" cy="360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B0042"/>
          </a:solidFill>
          <a:ln w="25400" cap="flat" cmpd="sng">
            <a:solidFill>
              <a:srgbClr val="AB00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www.kinderadoptieplan.nl</a:t>
            </a: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196752"/>
            <a:ext cx="6675901" cy="50299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 rot="5400000">
            <a:off x="4410552" y="1691680"/>
            <a:ext cx="1690846" cy="1296144"/>
          </a:xfrm>
          <a:prstGeom prst="ellipse">
            <a:avLst/>
          </a:prstGeom>
          <a:noFill/>
          <a:ln w="57150" cap="flat" cmpd="sng">
            <a:solidFill>
              <a:srgbClr val="BA28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2818656" cy="45259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Zaaien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Bericht maken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Nieuwsbrief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Blog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Artikel voor website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Folder voor boekentafel</a:t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3347863" y="1595759"/>
            <a:ext cx="2704269" cy="45259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Oogsten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Presentatie 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-boodschap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-opbouw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-lengte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-variatie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-afbeeldingen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6124138" y="1595759"/>
            <a:ext cx="2704271" cy="45259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Oogsten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Themadienst 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checklist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Shape 163"/>
          <p:cNvCxnSpPr/>
          <p:nvPr/>
        </p:nvCxnSpPr>
        <p:spPr>
          <a:xfrm>
            <a:off x="971600" y="2636912"/>
            <a:ext cx="1800200" cy="0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Shape 164"/>
          <p:cNvCxnSpPr/>
          <p:nvPr/>
        </p:nvCxnSpPr>
        <p:spPr>
          <a:xfrm>
            <a:off x="3779912" y="2636912"/>
            <a:ext cx="1800200" cy="0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Shape 165"/>
          <p:cNvCxnSpPr/>
          <p:nvPr/>
        </p:nvCxnSpPr>
        <p:spPr>
          <a:xfrm>
            <a:off x="6588224" y="2632224"/>
            <a:ext cx="1800200" cy="0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Als liefde de weg is ….</a:t>
            </a:r>
            <a:b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Bisschop Michael Curry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53531"/>
            <a:ext cx="40386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Wanneer liefde niet egoïstisch is, kan het opofferend zijn en wordt het een verlossende liefde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Die onzelfzuchtige, offerende, reddende liefde kan levens veranderen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Die liefde kan deze wereld veranderen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Als liefde de weg is, dan zal er op de aarde nooit meer een kind met honger naar bed gaan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#alsliefdedewegis</a:t>
            </a:r>
            <a:b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#kinderadoptieplan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Lunch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1772816"/>
            <a:ext cx="5336815" cy="332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Workshops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2818656" cy="45259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Zaaien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Bericht maken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Nieuwsbrief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Blog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Artikel voor website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Folder voor boekentafel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3347863" y="1595759"/>
            <a:ext cx="2704269" cy="45259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Oogsten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Presentatie 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-boodschap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-opbouw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-lengte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-variatie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-afbeeldingen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6124138" y="1595759"/>
            <a:ext cx="2704271" cy="45259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Oogsten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Themadienst 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checklist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Shape 180"/>
          <p:cNvCxnSpPr/>
          <p:nvPr/>
        </p:nvCxnSpPr>
        <p:spPr>
          <a:xfrm>
            <a:off x="971600" y="2636912"/>
            <a:ext cx="1800200" cy="0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Shape 181"/>
          <p:cNvCxnSpPr/>
          <p:nvPr/>
        </p:nvCxnSpPr>
        <p:spPr>
          <a:xfrm>
            <a:off x="3779912" y="2636912"/>
            <a:ext cx="1800200" cy="0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Shape 182"/>
          <p:cNvCxnSpPr/>
          <p:nvPr/>
        </p:nvCxnSpPr>
        <p:spPr>
          <a:xfrm>
            <a:off x="6588224" y="2632224"/>
            <a:ext cx="1800200" cy="0"/>
          </a:xfrm>
          <a:prstGeom prst="straightConnector1">
            <a:avLst/>
          </a:prstGeom>
          <a:noFill/>
          <a:ln w="38100" cap="flat" cmpd="sng">
            <a:solidFill>
              <a:srgbClr val="FD318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Inspiratie &amp; Ontmoetingsdag</a:t>
            </a:r>
            <a:b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 juni 2018 in Amersfoort; 10.30 – 15.30 uur</a:t>
            </a:r>
            <a:endParaRPr/>
          </a:p>
        </p:txBody>
      </p:sp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1680" y="2114854"/>
            <a:ext cx="5256584" cy="262829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827584" y="5024863"/>
            <a:ext cx="741682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“Als liefde de weg is . . . .”</a:t>
            </a: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Bischop Michael Curry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Missionaire Bewogenheid</a:t>
            </a: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Wie is mijn NAASTE?</a:t>
            </a:r>
            <a:endParaRPr/>
          </a:p>
          <a:p>
            <a:pPr marL="40005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CONTEXT – Lucas 10:29 (Samaritaan)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Wat heb ik in HANDEN?</a:t>
            </a:r>
            <a:endParaRPr/>
          </a:p>
          <a:p>
            <a:pPr marL="40005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BRONNEN – Exodus 4:2 (staf van Mozes)</a:t>
            </a:r>
            <a:endParaRPr/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Wat ZIE ik?</a:t>
            </a:r>
            <a:endParaRPr/>
          </a:p>
          <a:p>
            <a:pPr marL="40005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VISIE – Jeremia 1:11 (amandeltwijg)</a:t>
            </a:r>
            <a:endParaRPr/>
          </a:p>
          <a:p>
            <a:pPr marL="40005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Ian Wills – veldleider Noord Europa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Programma Inspiratiedag</a:t>
            </a: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39552" y="1052736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10.30 	welkom en opening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10.40 	inhoudelijke informatie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cijfers 2017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sponsor (AVG, plannen, correspondentie, bijdrage)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promotie (website, youtube, ambassadeur)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toelichting workshops	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12.30 lunch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13.30 workshops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presentatie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informatiebrief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	kinderadoptieplan zondag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15.30 afsluiting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1844824"/>
            <a:ext cx="4608512" cy="367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128" y="1556792"/>
            <a:ext cx="1383258" cy="158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noodzakelijke verhoging van de sponsorbijdrage</a:t>
            </a:r>
            <a:endParaRPr/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15 opzeggingen</a:t>
            </a:r>
            <a:endParaRPr/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27 aanmeldingen</a:t>
            </a:r>
            <a:endParaRPr/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311 sponsors ↑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701 kinderen ↑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587 poststukken  ↓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website en facebook ↑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Shape 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628800"/>
            <a:ext cx="3960440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AVG </a:t>
            </a:r>
            <a:b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algemene verordening gegevensbescherming</a:t>
            </a:r>
            <a:endParaRPr sz="3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Shape 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195063"/>
            <a:ext cx="3816424" cy="253965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Beschrijven en motiveren</a:t>
            </a: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gegevensopslag</a:t>
            </a: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Welke</a:t>
            </a: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Waarom</a:t>
            </a: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Hoelang 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Waar 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➢"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Wie</a:t>
            </a: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Sponsorplannen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2736"/>
            <a:ext cx="9144000" cy="25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603479"/>
            <a:ext cx="9144000" cy="2407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Kind met een beperking</a:t>
            </a:r>
            <a:endParaRPr sz="4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609" y="2132856"/>
            <a:ext cx="4038600" cy="26250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Je sponsort één kind met een beperking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Dagelijks een voedzame maaltijd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Ontvangt speciale zorg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Je kiest zelf 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endParaRPr/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geslacht</a:t>
            </a: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lang="en-US"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leeftijd</a:t>
            </a: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Post sturen is mogelijk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Je ontvangt post (of van het kind zelf, of van de leiding. Afhankelijk of het kind daartoe in staat is)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420</Words>
  <Application>Microsoft Office PowerPoint</Application>
  <PresentationFormat>Diavoorstelling (4:3)</PresentationFormat>
  <Paragraphs>174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Noto Sans Symbols</vt:lpstr>
      <vt:lpstr>Office Theme</vt:lpstr>
      <vt:lpstr>PowerPoint-presentatie</vt:lpstr>
      <vt:lpstr>Als liefde de weg is …. Bisschop Michael Curry</vt:lpstr>
      <vt:lpstr>Missionaire Bewogenheid</vt:lpstr>
      <vt:lpstr>Programma Inspiratiedag</vt:lpstr>
      <vt:lpstr>Team</vt:lpstr>
      <vt:lpstr>2017</vt:lpstr>
      <vt:lpstr>AVG  algemene verordening gegevensbescherming</vt:lpstr>
      <vt:lpstr>Sponsorplannen</vt:lpstr>
      <vt:lpstr>Kind met een beperking</vt:lpstr>
      <vt:lpstr>Schrijven met je sponsorkind</vt:lpstr>
      <vt:lpstr>Schrijven met je sponsorkind</vt:lpstr>
      <vt:lpstr>Opbouw sponsorbijdrage</vt:lpstr>
      <vt:lpstr>Kinderadoptieplan promoten</vt:lpstr>
      <vt:lpstr>Kinderadoptieplan promoten</vt:lpstr>
      <vt:lpstr>Keuzes maken</vt:lpstr>
      <vt:lpstr>www.kinderadoptieplan.nl</vt:lpstr>
      <vt:lpstr>www.kinderadoptieplan.nl/nmi</vt:lpstr>
      <vt:lpstr>www.kinderadoptieplan.nl</vt:lpstr>
      <vt:lpstr>Workshops</vt:lpstr>
      <vt:lpstr>Lunch</vt:lpstr>
      <vt:lpstr>Workshops</vt:lpstr>
      <vt:lpstr>Inspiratie &amp; Ontmoetingsdag 2 juni 2018 in Amersfoort; 10.30 – 15.30 uur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Jan Inden, 2017</cp:lastModifiedBy>
  <cp:revision>1</cp:revision>
  <dcterms:modified xsi:type="dcterms:W3CDTF">2018-06-04T17:42:02Z</dcterms:modified>
</cp:coreProperties>
</file>